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85" r:id="rId17"/>
    <p:sldId id="283" r:id="rId18"/>
    <p:sldId id="284" r:id="rId19"/>
    <p:sldId id="273" r:id="rId20"/>
    <p:sldId id="286" r:id="rId21"/>
    <p:sldId id="275" r:id="rId22"/>
    <p:sldId id="278" r:id="rId23"/>
    <p:sldId id="281" r:id="rId24"/>
    <p:sldId id="276" r:id="rId25"/>
    <p:sldId id="277" r:id="rId26"/>
    <p:sldId id="279" r:id="rId27"/>
    <p:sldId id="280" r:id="rId28"/>
    <p:sldId id="282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AC"/>
    <a:srgbClr val="CCD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D5639-490C-4436-80BF-38D889540219}" v="14" dt="2022-04-25T12:54:21.299"/>
    <p1510:client id="{735AF43E-E8B6-421D-BBA8-A0393FE9EFE0}" v="138" dt="2022-04-25T18:46:3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" userId="4151261106c82cad" providerId="Windows Live" clId="Web-{660D5639-490C-4436-80BF-38D889540219}"/>
    <pc:docChg chg="modSld addMainMaster delMainMaster">
      <pc:chgData name="Anna Yukimi" userId="4151261106c82cad" providerId="Windows Live" clId="Web-{660D5639-490C-4436-80BF-38D889540219}" dt="2022-04-25T12:54:21.299" v="14" actId="20577"/>
      <pc:docMkLst>
        <pc:docMk/>
      </pc:docMkLst>
      <pc:sldChg chg="addSp modSp mod setBg modClrScheme chgLayout">
        <pc:chgData name="Anna Yukimi" userId="4151261106c82cad" providerId="Windows Live" clId="Web-{660D5639-490C-4436-80BF-38D889540219}" dt="2022-04-25T12:54:21.299" v="14" actId="20577"/>
        <pc:sldMkLst>
          <pc:docMk/>
          <pc:sldMk cId="2210866551" sldId="256"/>
        </pc:sldMkLst>
        <pc:spChg chg="mod ord">
          <ac:chgData name="Anna Yukimi" userId="4151261106c82cad" providerId="Windows Live" clId="Web-{660D5639-490C-4436-80BF-38D889540219}" dt="2022-04-25T12:50:01.588" v="11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660D5639-490C-4436-80BF-38D889540219}" dt="2022-04-25T12:54:21.299" v="14" actId="20577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9" creationId="{C1DD1A8A-57D5-4A81-AD04-532B043C5611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11" creationId="{007891EC-4501-44ED-A8C8-B11B6DB767AB}"/>
          </ac:spMkLst>
        </pc:spChg>
        <pc:picChg chg="add mod ord">
          <ac:chgData name="Anna Yukimi" userId="4151261106c82cad" providerId="Windows Live" clId="Web-{660D5639-490C-4436-80BF-38D889540219}" dt="2022-04-25T12:49:08.087" v="7"/>
          <ac:picMkLst>
            <pc:docMk/>
            <pc:sldMk cId="2210866551" sldId="256"/>
            <ac:picMk id="4" creationId="{A731B112-57D5-87B0-0A4E-E46D93784D04}"/>
          </ac:picMkLst>
        </pc:picChg>
      </pc:sldChg>
      <pc:sldMasterChg chg="del delSldLayout">
        <pc:chgData name="Anna Yukimi" userId="4151261106c82cad" providerId="Windows Live" clId="Web-{660D5639-490C-4436-80BF-38D889540219}" dt="2022-04-25T12:45:53.738" v="0"/>
        <pc:sldMasterMkLst>
          <pc:docMk/>
          <pc:sldMasterMk cId="2675746937" sldId="2147483648"/>
        </pc:sldMasterMkLst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5:57.442" v="1"/>
        <pc:sldMasterMkLst>
          <pc:docMk/>
          <pc:sldMasterMk cId="1587881524" sldId="2147483660"/>
        </pc:sldMasterMkLst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579306796" sldId="214748366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040199222" sldId="214748366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672510169" sldId="214748366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987185911" sldId="214748366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930279536" sldId="214748366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370284700" sldId="214748366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787252353" sldId="2147483667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488562354" sldId="2147483668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702712723" sldId="2147483669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821983725" sldId="2147483670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423098585" sldId="214748367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452995034" sldId="214748367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788681095" sldId="214748367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334764672" sldId="214748367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329303537" sldId="214748367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677405" sldId="214748367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487718" sldId="2147483677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1.692" v="2"/>
        <pc:sldMasterMkLst>
          <pc:docMk/>
          <pc:sldMasterMk cId="628972230" sldId="2147483678"/>
        </pc:sldMasterMkLst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543893123" sldId="2147483679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250542104" sldId="2147483680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594421136" sldId="2147483681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30783940" sldId="2147483682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72106920" sldId="2147483683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670739153" sldId="2147483684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974528060" sldId="2147483685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535208" sldId="2147483686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634427284" sldId="2147483687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368030408" sldId="2147483688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971044863" sldId="214748368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1633895615" sldId="2147483690"/>
        </pc:sldMasterMkLst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525888303" sldId="2147483691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26094586" sldId="2147483692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613879643" sldId="2147483693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378920787" sldId="2147483694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16928193" sldId="2147483695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587357379" sldId="2147483696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26775948" sldId="2147483697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42063742" sldId="2147483698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131769462" sldId="2147483699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83022453" sldId="2147483700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28893229" sldId="2147483701"/>
          </pc:sldLayoutMkLst>
        </pc:sldLayoutChg>
      </pc:sldMasterChg>
      <pc:sldMasterChg chg="add add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3968131140" sldId="2147483702"/>
        </pc:sldMasterMkLst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30636609" sldId="2147483713"/>
          </pc:sldLayoutMkLst>
        </pc:sldLayoutChg>
      </pc:sldMasterChg>
    </pc:docChg>
  </pc:docChgLst>
  <pc:docChgLst>
    <pc:chgData name="Anna Yukimi" userId="4151261106c82cad" providerId="Windows Live" clId="Web-{735AF43E-E8B6-421D-BBA8-A0393FE9EFE0}"/>
    <pc:docChg chg="addSld delSld modSld addMainMaster delMainMaster modMainMaster">
      <pc:chgData name="Anna Yukimi" userId="4151261106c82cad" providerId="Windows Live" clId="Web-{735AF43E-E8B6-421D-BBA8-A0393FE9EFE0}" dt="2022-04-25T18:46:34.728" v="111"/>
      <pc:docMkLst>
        <pc:docMk/>
      </pc:docMkLst>
      <pc:sldChg chg="addSp delSp modSp mod modClrScheme delDesignElem chgLayout">
        <pc:chgData name="Anna Yukimi" userId="4151261106c82cad" providerId="Windows Live" clId="Web-{735AF43E-E8B6-421D-BBA8-A0393FE9EFE0}" dt="2022-04-25T17:31:17.508" v="69" actId="14100"/>
        <pc:sldMkLst>
          <pc:docMk/>
          <pc:sldMk cId="2210866551" sldId="256"/>
        </pc:sldMkLst>
        <pc:spChg chg="add del mod ord">
          <ac:chgData name="Anna Yukimi" userId="4151261106c82cad" providerId="Windows Live" clId="Web-{735AF43E-E8B6-421D-BBA8-A0393FE9EFE0}" dt="2022-04-25T17:31:17.508" v="69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735AF43E-E8B6-421D-BBA8-A0393FE9EFE0}" dt="2022-04-25T17:30:50.773" v="67" actId="20577"/>
          <ac:spMkLst>
            <pc:docMk/>
            <pc:sldMk cId="2210866551" sldId="256"/>
            <ac:spMk id="3" creationId="{00000000-0000-0000-0000-000000000000}"/>
          </ac:spMkLst>
        </pc:spChg>
        <pc:spChg chg="add mod ord">
          <ac:chgData name="Anna Yukimi" userId="4151261106c82cad" providerId="Windows Live" clId="Web-{735AF43E-E8B6-421D-BBA8-A0393FE9EFE0}" dt="2022-04-25T16:16:32.696" v="15"/>
          <ac:spMkLst>
            <pc:docMk/>
            <pc:sldMk cId="2210866551" sldId="256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6:45:50.029" v="26"/>
          <ac:spMkLst>
            <pc:docMk/>
            <pc:sldMk cId="2210866551" sldId="256"/>
            <ac:spMk id="7" creationId="{0AE51BFC-CE13-128D-2414-6FB4B2A8D820}"/>
          </ac:spMkLst>
        </pc:spChg>
        <pc:spChg chg="add del ord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9" creationId="{C1DD1A8A-57D5-4A81-AD04-532B043C5611}"/>
          </ac:spMkLst>
        </pc:spChg>
        <pc:spChg chg="add del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11" creationId="{007891EC-4501-44ED-A8C8-B11B6DB767AB}"/>
          </ac:spMkLst>
        </pc:spChg>
        <pc:picChg chg="mod ord">
          <ac:chgData name="Anna Yukimi" userId="4151261106c82cad" providerId="Windows Live" clId="Web-{735AF43E-E8B6-421D-BBA8-A0393FE9EFE0}" dt="2022-04-25T16:45:22.747" v="22" actId="1076"/>
          <ac:picMkLst>
            <pc:docMk/>
            <pc:sldMk cId="2210866551" sldId="256"/>
            <ac:picMk id="4" creationId="{A731B112-57D5-87B0-0A4E-E46D93784D04}"/>
          </ac:picMkLst>
        </pc:picChg>
        <pc:picChg chg="add del mod">
          <ac:chgData name="Anna Yukimi" userId="4151261106c82cad" providerId="Windows Live" clId="Web-{735AF43E-E8B6-421D-BBA8-A0393FE9EFE0}" dt="2022-04-25T16:26:01.039" v="17"/>
          <ac:picMkLst>
            <pc:docMk/>
            <pc:sldMk cId="2210866551" sldId="256"/>
            <ac:picMk id="6" creationId="{141D51CC-3121-2E6D-287E-F432EF51682E}"/>
          </ac:picMkLst>
        </pc:picChg>
        <pc:picChg chg="add mod">
          <ac:chgData name="Anna Yukimi" userId="4151261106c82cad" providerId="Windows Live" clId="Web-{735AF43E-E8B6-421D-BBA8-A0393FE9EFE0}" dt="2022-04-25T17:15:31.191" v="29" actId="1076"/>
          <ac:picMkLst>
            <pc:docMk/>
            <pc:sldMk cId="2210866551" sldId="256"/>
            <ac:picMk id="6" creationId="{80CA4AF6-F569-74DA-A0F2-0CED2CE13D20}"/>
          </ac:picMkLst>
        </pc:picChg>
      </pc:sldChg>
      <pc:sldChg chg="modSp new del mod modClrScheme chgLayout">
        <pc:chgData name="Anna Yukimi" userId="4151261106c82cad" providerId="Windows Live" clId="Web-{735AF43E-E8B6-421D-BBA8-A0393FE9EFE0}" dt="2022-04-25T17:22:25.887" v="35"/>
        <pc:sldMkLst>
          <pc:docMk/>
          <pc:sldMk cId="2058715701" sldId="257"/>
        </pc:sldMkLst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2" creationId="{177D3F55-37E3-166A-8527-6EFB0F1F0D61}"/>
          </ac:spMkLst>
        </pc:spChg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3" creationId="{2C3CF699-26B6-6C29-0A03-530781BF4C5E}"/>
          </ac:spMkLst>
        </pc:spChg>
      </pc:sldChg>
      <pc:sldChg chg="new del">
        <pc:chgData name="Anna Yukimi" userId="4151261106c82cad" providerId="Windows Live" clId="Web-{735AF43E-E8B6-421D-BBA8-A0393FE9EFE0}" dt="2022-04-25T16:14:40.521" v="1"/>
        <pc:sldMkLst>
          <pc:docMk/>
          <pc:sldMk cId="3395280733" sldId="257"/>
        </pc:sldMkLst>
      </pc:sldChg>
      <pc:sldChg chg="addSp delSp modSp add del mod replId setBg">
        <pc:chgData name="Anna Yukimi" userId="4151261106c82cad" providerId="Windows Live" clId="Web-{735AF43E-E8B6-421D-BBA8-A0393FE9EFE0}" dt="2022-04-25T18:46:25.821" v="110"/>
        <pc:sldMkLst>
          <pc:docMk/>
          <pc:sldMk cId="1993657491" sldId="258"/>
        </pc:sldMkLst>
        <pc:spChg chg="del">
          <ac:chgData name="Anna Yukimi" userId="4151261106c82cad" providerId="Windows Live" clId="Web-{735AF43E-E8B6-421D-BBA8-A0393FE9EFE0}" dt="2022-04-25T17:22:33.840" v="37"/>
          <ac:spMkLst>
            <pc:docMk/>
            <pc:sldMk cId="1993657491" sldId="258"/>
            <ac:spMk id="2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7.856" v="38"/>
          <ac:spMkLst>
            <pc:docMk/>
            <pc:sldMk cId="1993657491" sldId="258"/>
            <ac:spMk id="3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1.559" v="36"/>
          <ac:spMkLst>
            <pc:docMk/>
            <pc:sldMk cId="1993657491" sldId="258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7:22:40.606" v="40"/>
          <ac:spMkLst>
            <pc:docMk/>
            <pc:sldMk cId="1993657491" sldId="258"/>
            <ac:spMk id="8" creationId="{A8C5A502-9807-6F6E-DCC3-AAE92D281254}"/>
          </ac:spMkLst>
        </pc:spChg>
        <pc:spChg chg="add del mod">
          <ac:chgData name="Anna Yukimi" userId="4151261106c82cad" providerId="Windows Live" clId="Web-{735AF43E-E8B6-421D-BBA8-A0393FE9EFE0}" dt="2022-04-25T17:22:43.981" v="41"/>
          <ac:spMkLst>
            <pc:docMk/>
            <pc:sldMk cId="1993657491" sldId="258"/>
            <ac:spMk id="12" creationId="{03FF4AF1-5D26-FB67-0585-D123D7E768BD}"/>
          </ac:spMkLst>
        </pc:spChg>
        <pc:picChg chg="del mod">
          <ac:chgData name="Anna Yukimi" userId="4151261106c82cad" providerId="Windows Live" clId="Web-{735AF43E-E8B6-421D-BBA8-A0393FE9EFE0}" dt="2022-04-25T17:23:50.889" v="49"/>
          <ac:picMkLst>
            <pc:docMk/>
            <pc:sldMk cId="1993657491" sldId="258"/>
            <ac:picMk id="4" creationId="{A731B112-57D5-87B0-0A4E-E46D93784D04}"/>
          </ac:picMkLst>
        </pc:picChg>
        <pc:picChg chg="del">
          <ac:chgData name="Anna Yukimi" userId="4151261106c82cad" providerId="Windows Live" clId="Web-{735AF43E-E8B6-421D-BBA8-A0393FE9EFE0}" dt="2022-04-25T17:22:39.153" v="39"/>
          <ac:picMkLst>
            <pc:docMk/>
            <pc:sldMk cId="1993657491" sldId="258"/>
            <ac:picMk id="6" creationId="{80CA4AF6-F569-74DA-A0F2-0CED2CE13D20}"/>
          </ac:picMkLst>
        </pc:picChg>
      </pc:sldChg>
      <pc:sldChg chg="addSp delSp modSp new">
        <pc:chgData name="Anna Yukimi" userId="4151261106c82cad" providerId="Windows Live" clId="Web-{735AF43E-E8B6-421D-BBA8-A0393FE9EFE0}" dt="2022-04-25T18:46:34.728" v="111"/>
        <pc:sldMkLst>
          <pc:docMk/>
          <pc:sldMk cId="139309202" sldId="259"/>
        </pc:sldMkLst>
        <pc:spChg chg="mod">
          <ac:chgData name="Anna Yukimi" userId="4151261106c82cad" providerId="Windows Live" clId="Web-{735AF43E-E8B6-421D-BBA8-A0393FE9EFE0}" dt="2022-04-25T17:30:33.804" v="63" actId="20577"/>
          <ac:spMkLst>
            <pc:docMk/>
            <pc:sldMk cId="139309202" sldId="259"/>
            <ac:spMk id="2" creationId="{2A60A624-BD47-5A8E-130D-3EC8F101105F}"/>
          </ac:spMkLst>
        </pc:spChg>
        <pc:spChg chg="del">
          <ac:chgData name="Anna Yukimi" userId="4151261106c82cad" providerId="Windows Live" clId="Web-{735AF43E-E8B6-421D-BBA8-A0393FE9EFE0}" dt="2022-04-25T17:34:39.247" v="70"/>
          <ac:spMkLst>
            <pc:docMk/>
            <pc:sldMk cId="139309202" sldId="259"/>
            <ac:spMk id="3" creationId="{0276B52D-C5F9-4F8D-82B6-E0EB7B94220B}"/>
          </ac:spMkLst>
        </pc:spChg>
        <pc:spChg chg="add mod">
          <ac:chgData name="Anna Yukimi" userId="4151261106c82cad" providerId="Windows Live" clId="Web-{735AF43E-E8B6-421D-BBA8-A0393FE9EFE0}" dt="2022-04-25T18:38:33.093" v="109" actId="20577"/>
          <ac:spMkLst>
            <pc:docMk/>
            <pc:sldMk cId="139309202" sldId="259"/>
            <ac:spMk id="7" creationId="{DB573297-E2B4-E940-6776-79CBE7213C9D}"/>
          </ac:spMkLst>
        </pc:spChg>
        <pc:picChg chg="add">
          <ac:chgData name="Anna Yukimi" userId="4151261106c82cad" providerId="Windows Live" clId="Web-{735AF43E-E8B6-421D-BBA8-A0393FE9EFE0}" dt="2022-04-25T18:46:34.728" v="111"/>
          <ac:picMkLst>
            <pc:docMk/>
            <pc:sldMk cId="139309202" sldId="259"/>
            <ac:picMk id="3" creationId="{73F77633-3306-60F3-D2AC-6F8B97257858}"/>
          </ac:picMkLst>
        </pc:picChg>
        <pc:picChg chg="add del mod">
          <ac:chgData name="Anna Yukimi" userId="4151261106c82cad" providerId="Windows Live" clId="Web-{735AF43E-E8B6-421D-BBA8-A0393FE9EFE0}" dt="2022-04-25T18:37:58.702" v="96"/>
          <ac:picMkLst>
            <pc:docMk/>
            <pc:sldMk cId="139309202" sldId="259"/>
            <ac:picMk id="4" creationId="{63508893-085F-93E9-1A47-94264580A7E7}"/>
          </ac:picMkLst>
        </pc:picChg>
        <pc:picChg chg="add del mod">
          <ac:chgData name="Anna Yukimi" userId="4151261106c82cad" providerId="Windows Live" clId="Web-{735AF43E-E8B6-421D-BBA8-A0393FE9EFE0}" dt="2022-04-25T18:37:59.483" v="97"/>
          <ac:picMkLst>
            <pc:docMk/>
            <pc:sldMk cId="139309202" sldId="259"/>
            <ac:picMk id="5" creationId="{2D6430C1-B5BA-1DD9-CF9A-6871DA574B12}"/>
          </ac:picMkLst>
        </pc:picChg>
        <pc:picChg chg="add del mod">
          <ac:chgData name="Anna Yukimi" userId="4151261106c82cad" providerId="Windows Live" clId="Web-{735AF43E-E8B6-421D-BBA8-A0393FE9EFE0}" dt="2022-04-25T18:38:00.842" v="98"/>
          <ac:picMkLst>
            <pc:docMk/>
            <pc:sldMk cId="139309202" sldId="259"/>
            <ac:picMk id="6" creationId="{BC01987F-009C-9230-16F4-5C16FC0197D2}"/>
          </ac:picMkLst>
        </pc:picChg>
      </pc:sldChg>
      <pc:sldMasterChg chg="add del mod setBg addSldLayout delSldLayout modSldLayout">
        <pc:chgData name="Anna Yukimi" userId="4151261106c82cad" providerId="Windows Live" clId="Web-{735AF43E-E8B6-421D-BBA8-A0393FE9EFE0}" dt="2022-04-25T17:24:22.358" v="50"/>
        <pc:sldMasterMkLst>
          <pc:docMk/>
          <pc:sldMasterMk cId="3968131140" sldId="2147483702"/>
        </pc:sldMasterMkLst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30636609" sldId="2147483713"/>
          </pc:sldLayoutMkLst>
        </pc:sldLayoutChg>
      </pc:sldMasterChg>
      <pc:sldMasterChg chg="add del addSldLayout delSldLayout modSldLayout">
        <pc:chgData name="Anna Yukimi" userId="4151261106c82cad" providerId="Windows Live" clId="Web-{735AF43E-E8B6-421D-BBA8-A0393FE9EFE0}" dt="2022-04-25T17:16:13.348" v="32"/>
        <pc:sldMasterMkLst>
          <pc:docMk/>
          <pc:sldMasterMk cId="3049217851" sldId="2147483714"/>
        </pc:sldMasterMkLst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24487926" sldId="2147483715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665965025" sldId="2147483716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4684278" sldId="2147483717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226453218" sldId="2147483718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2973251615" sldId="2147483719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4043504" sldId="2147483720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424096127" sldId="2147483721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999971894" sldId="2147483722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729363594" sldId="2147483723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579801989" sldId="2147483724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12522506" sldId="214748372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2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9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8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1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5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4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3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6058" y="1002881"/>
            <a:ext cx="10067692" cy="2798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  <a:latin typeface="Century Gothic"/>
                <a:cs typeface="Calibri Light"/>
              </a:rPr>
              <a:t>FolConn</a:t>
            </a:r>
            <a:endParaRPr lang="de-DE">
              <a:solidFill>
                <a:srgbClr val="FFFFFF"/>
              </a:solidFill>
              <a:latin typeface="Century Gothic"/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"/>
              </a:rPr>
              <a:t>Sprint 2</a:t>
            </a:r>
            <a:endParaRPr lang="de-DE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3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Envio de notificações de novas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ao cliente;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Estatísticas de documentos mais acessados (web);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Estatísticas de localização (país e cidade) de onde e quando cada cliente visualizou uma FOL.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77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Mock-ups</a:t>
            </a:r>
          </a:p>
        </p:txBody>
      </p:sp>
    </p:spTree>
    <p:extLst>
      <p:ext uri="{BB962C8B-B14F-4D97-AF65-F5344CB8AC3E}">
        <p14:creationId xmlns:p14="http://schemas.microsoft.com/office/powerpoint/2010/main" val="198735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1026" name="Picture 2" descr="1_log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469" y="0"/>
            <a:ext cx="4014952" cy="685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_ho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258" y="-5705"/>
            <a:ext cx="4139565" cy="698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094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2050" name="Picture 2" descr="3_men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892" y="-1"/>
            <a:ext cx="4193625" cy="685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58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3074" name="Picture 2" descr="4_filter_fo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34" y="0"/>
            <a:ext cx="79558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2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2052" name="Picture 4" descr="5_see_fo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08" y="-11187"/>
            <a:ext cx="8713076" cy="717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467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742185-9101-41C7-81AF-3A15AD7CC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24" y="360366"/>
            <a:ext cx="9811352" cy="61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40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3AD0E06-1656-4503-9F11-652AF433A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96" y="315999"/>
            <a:ext cx="9753807" cy="60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19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F3495D-0BA0-4CAF-BC5D-DCD3FBC6F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328382"/>
            <a:ext cx="9753602" cy="62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17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6D27535-02B3-4480-A652-EA1B7E17F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75" y="333922"/>
            <a:ext cx="9772850" cy="61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60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3A11A56-0028-4594-89BF-3E56E19AA996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1101306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Rafael Furtado</a:t>
            </a:r>
          </a:p>
          <a:p>
            <a:pPr algn="ctr"/>
            <a:r>
              <a:rPr lang="pt-BR" i="1" dirty="0">
                <a:latin typeface="Century Gothic"/>
              </a:rPr>
              <a:t>Scrum Master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4724400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Bárbara Port</a:t>
            </a:r>
          </a:p>
          <a:p>
            <a:pPr algn="ctr"/>
            <a:r>
              <a:rPr lang="pt-BR" i="1" dirty="0" err="1">
                <a:latin typeface="Century Gothic"/>
              </a:rPr>
              <a:t>Product</a:t>
            </a:r>
            <a:r>
              <a:rPr lang="pt-BR" i="1" dirty="0">
                <a:latin typeface="Century Gothic"/>
              </a:rPr>
              <a:t> </a:t>
            </a:r>
            <a:r>
              <a:rPr lang="pt-BR" i="1" dirty="0" err="1">
                <a:latin typeface="Century Gothic"/>
              </a:rPr>
              <a:t>Owner</a:t>
            </a:r>
            <a:endParaRPr lang="pt-BR" i="1" dirty="0">
              <a:latin typeface="Century Gothic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7D2BDD-1D22-4BEF-8E9F-59EF617C4072}"/>
              </a:ext>
            </a:extLst>
          </p:cNvPr>
          <p:cNvSpPr txBox="1"/>
          <p:nvPr/>
        </p:nvSpPr>
        <p:spPr>
          <a:xfrm>
            <a:off x="8347494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Carolina </a:t>
            </a:r>
            <a:r>
              <a:rPr lang="pt-BR" b="1" dirty="0" err="1">
                <a:latin typeface="Century Gothic"/>
              </a:rPr>
              <a:t>Margiotti</a:t>
            </a:r>
            <a:endParaRPr lang="pt-BR" b="1" dirty="0">
              <a:latin typeface="Century Gothic"/>
            </a:endParaRP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0820C6-F7EE-427E-BB84-B4328DD3D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06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45AEC8-A551-4D2D-9CD6-975866F3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794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Mulher com a mão na boca&#10;&#10;Descrição gerada automaticamente com confiança baixa">
            <a:extLst>
              <a:ext uri="{FF2B5EF4-FFF2-40B4-BE49-F238E27FC236}">
                <a16:creationId xmlns:a16="http://schemas.microsoft.com/office/drawing/2014/main" id="{C626AD07-8F92-496C-984F-B1D168AFDD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25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9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Segunda entrega</a:t>
            </a:r>
          </a:p>
        </p:txBody>
      </p:sp>
    </p:spTree>
    <p:extLst>
      <p:ext uri="{BB962C8B-B14F-4D97-AF65-F5344CB8AC3E}">
        <p14:creationId xmlns:p14="http://schemas.microsoft.com/office/powerpoint/2010/main" val="1919935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82" y="567341"/>
            <a:ext cx="5977301" cy="5753852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3884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088666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1F0F419-D2BF-4ED5-B523-6D7706676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4" y="941089"/>
            <a:ext cx="10131072" cy="48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41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Entrega de valor</a:t>
            </a:r>
          </a:p>
        </p:txBody>
      </p:sp>
    </p:spTree>
    <p:extLst>
      <p:ext uri="{BB962C8B-B14F-4D97-AF65-F5344CB8AC3E}">
        <p14:creationId xmlns:p14="http://schemas.microsoft.com/office/powerpoint/2010/main" val="1937158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2" name="Sprint 1 - FOL Filter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803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18"/>
            <a:ext cx="10515600" cy="1325563"/>
          </a:xfrm>
        </p:spPr>
        <p:txBody>
          <a:bodyPr/>
          <a:lstStyle/>
          <a:p>
            <a:pPr algn="ctr"/>
            <a:r>
              <a:rPr lang="pt-BR" dirty="0" err="1">
                <a:latin typeface="Century Gothic"/>
                <a:cs typeface="Calibri Light"/>
              </a:rPr>
              <a:t>Burndown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0EB621-7D13-431A-8FFC-E0FDAAF12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467" y="1328286"/>
            <a:ext cx="8483066" cy="530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08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Tecnologias utilizadas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7170" name="Picture 2" descr="Introdução ao Python | PET-Elétrica U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95" y="1625453"/>
            <a:ext cx="2022564" cy="20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lask (framework web) – Wikipédia, a enciclopédia liv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50" y="2221111"/>
            <a:ext cx="3132457" cy="12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cheiro:MongoDB Logo.svg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6" y="4301913"/>
            <a:ext cx="4072026" cy="109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act Native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868" y="1538270"/>
            <a:ext cx="2427322" cy="210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icheiro:Typescript logo 2020.svg – Wikipédia, a enciclopédia liv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362" y="2720841"/>
            <a:ext cx="1854351" cy="185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Expo] 앱 페이지 적용하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118" y="4484390"/>
            <a:ext cx="2008485" cy="200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597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9106" y="3028060"/>
            <a:ext cx="10067692" cy="10163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Obrigado!</a:t>
            </a: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E092921A-6BC3-4FB4-9D09-67DB15EB00AF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Levi Motta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721719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Daniel Vargas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Homem com camiseta preta&#10;&#10;Descrição gerada automaticamente">
            <a:extLst>
              <a:ext uri="{FF2B5EF4-FFF2-40B4-BE49-F238E27FC236}">
                <a16:creationId xmlns:a16="http://schemas.microsoft.com/office/drawing/2014/main" id="{E1A79281-93DB-4B17-9076-AF8CD6ECE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06" y="1930400"/>
            <a:ext cx="2260600" cy="2260600"/>
          </a:xfrm>
          <a:prstGeom prst="rect">
            <a:avLst/>
          </a:prstGeom>
        </p:spPr>
      </p:pic>
      <p:pic>
        <p:nvPicPr>
          <p:cNvPr id="8" name="Imagem 7" descr="Homem com óculos de grau&#10;&#10;Descrição gerada automaticamente">
            <a:extLst>
              <a:ext uri="{FF2B5EF4-FFF2-40B4-BE49-F238E27FC236}">
                <a16:creationId xmlns:a16="http://schemas.microsoft.com/office/drawing/2014/main" id="{B722927C-40E4-4430-B939-05D2D2F2EB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96" y="1945727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6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Anna Yamada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73C0C2-AA45-45A6-B18B-3B5FCCE52469}"/>
              </a:ext>
            </a:extLst>
          </p:cNvPr>
          <p:cNvSpPr txBox="1"/>
          <p:nvPr/>
        </p:nvSpPr>
        <p:spPr>
          <a:xfrm>
            <a:off x="7217194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Ana Clara Godoy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32" y="1931276"/>
            <a:ext cx="2259724" cy="2259724"/>
          </a:xfrm>
          <a:prstGeom prst="rect">
            <a:avLst/>
          </a:prstGeom>
        </p:spPr>
      </p:pic>
      <p:pic>
        <p:nvPicPr>
          <p:cNvPr id="10" name="Imagem 9" descr="Mulher com a mão no rosto&#10;&#10;Descrição gerada automaticamente">
            <a:extLst>
              <a:ext uri="{FF2B5EF4-FFF2-40B4-BE49-F238E27FC236}">
                <a16:creationId xmlns:a16="http://schemas.microsoft.com/office/drawing/2014/main" id="{D55CD183-97FE-42FF-8DA7-C2CD9A51A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69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O desafio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Century Gothic" panose="020B0502020202020204" pitchFamily="34" charset="0"/>
              </a:rPr>
              <a:t>Centralizar informações e, de forma eficaz, notificar os usuários sobre recalls e avisos sobre possíveis avarias em veículos.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88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Nossa solução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Desenvolver</a:t>
            </a:r>
            <a:r>
              <a:rPr lang="pt-BR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 um aplicativo </a:t>
            </a:r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que oferece a visualização de arquivos pertencentes aos veículos de um usuário e </a:t>
            </a:r>
            <a:r>
              <a:rPr lang="pt-BR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envia </a:t>
            </a:r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notificações sobre atualizações de documentos referentes a estes.</a:t>
            </a:r>
            <a:endParaRPr lang="pt-BR" dirty="0">
              <a:latin typeface="Century Gothic" panose="020B0502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4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Nossas entregas</a:t>
            </a:r>
          </a:p>
        </p:txBody>
      </p:sp>
    </p:spTree>
    <p:extLst>
      <p:ext uri="{BB962C8B-B14F-4D97-AF65-F5344CB8AC3E}">
        <p14:creationId xmlns:p14="http://schemas.microsoft.com/office/powerpoint/2010/main" val="269641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1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Login do cliente previamente registrado;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Interface base da aplicação mobile;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Pesquisa e filtragem de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dos veículos do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62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2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Parte web administrativa;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de estatísticas de usuários que acessaram o aplicativo (web);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do PDF da FOL selecionada pelo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18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190</Words>
  <Application>Microsoft Office PowerPoint</Application>
  <PresentationFormat>Widescreen</PresentationFormat>
  <Paragraphs>43</Paragraphs>
  <Slides>28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Arial</vt:lpstr>
      <vt:lpstr>Browallia New</vt:lpstr>
      <vt:lpstr>Calibri</vt:lpstr>
      <vt:lpstr>Calibri Light</vt:lpstr>
      <vt:lpstr>Century Gothic</vt:lpstr>
      <vt:lpstr>Office Theme</vt:lpstr>
      <vt:lpstr>FolConn</vt:lpstr>
      <vt:lpstr>Integrantes</vt:lpstr>
      <vt:lpstr>Integrantes</vt:lpstr>
      <vt:lpstr>Integrantes</vt:lpstr>
      <vt:lpstr>O desafio</vt:lpstr>
      <vt:lpstr>Nossa solução</vt:lpstr>
      <vt:lpstr>Apresentação do PowerPoint</vt:lpstr>
      <vt:lpstr>Sprint 1</vt:lpstr>
      <vt:lpstr>Sprint 2</vt:lpstr>
      <vt:lpstr>Sprint 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Burndown</vt:lpstr>
      <vt:lpstr>Tecnologias utilizadas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Fatec</cp:lastModifiedBy>
  <cp:revision>108</cp:revision>
  <dcterms:created xsi:type="dcterms:W3CDTF">2022-04-25T12:24:16Z</dcterms:created>
  <dcterms:modified xsi:type="dcterms:W3CDTF">2022-05-10T11:20:13Z</dcterms:modified>
</cp:coreProperties>
</file>